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87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81000"/>
            <a:ext cx="6442543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8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14" y="356558"/>
            <a:ext cx="6442543" cy="815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51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810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58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2018-01-05T19:57:59Z</dcterms:created>
  <dcterms:modified xsi:type="dcterms:W3CDTF">2018-01-05T20:00:58Z</dcterms:modified>
</cp:coreProperties>
</file>